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86BD6-0EFE-4E56-8A14-E350BA43FE10}" v="1" dt="2023-06-19T04:19:17.227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503338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93997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52670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394981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92116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8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08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045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veworksheets.com/lh2319456gg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837F802-2450-0A4F-A130-31C80B2A849F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99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dirty="0"/>
                        <a:t>يختار الأرقام من 1- 1000 عند الطلب منه</a:t>
                      </a:r>
                    </a:p>
                    <a:p>
                      <a:r>
                        <a:rPr lang="ar-AE" dirty="0"/>
                        <a:t>يرتب الأرقام تصاعديا وتنازليا من 1 الى 1000</a:t>
                      </a:r>
                    </a:p>
                    <a:p>
                      <a:r>
                        <a:rPr lang="ar-AE" dirty="0"/>
                        <a:t>يحدد الأرقام عند عرضها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يميز الأرقام ومقاديرها  من  1  - 1000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اختيار وتمييز  الأرقام من 1- 1000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83075" y="572005"/>
            <a:ext cx="15536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الرابع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334203" y="3627906"/>
            <a:ext cx="15584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عرض تقديمي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بوربوينت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1902268" y="3850154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35A80-9F89-CB22-8F94-DB810847E56C}"/>
              </a:ext>
            </a:extLst>
          </p:cNvPr>
          <p:cNvSpPr txBox="1"/>
          <p:nvPr/>
        </p:nvSpPr>
        <p:spPr>
          <a:xfrm>
            <a:off x="2828778" y="3850154"/>
            <a:ext cx="609797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2"/>
              </a:rPr>
              <a:t>https://www.liveworksheets.com/lh2319456gg</a:t>
            </a:r>
            <a:endParaRPr kumimoji="0" lang="ar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785A07-4378-C3A3-BD22-FFC99A14E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7573" y="2595172"/>
            <a:ext cx="2991004" cy="342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1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2023-06-19T04:19:17Z</dcterms:modified>
</cp:coreProperties>
</file>